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57" r:id="rId6"/>
    <p:sldId id="262" r:id="rId7"/>
    <p:sldId id="260" r:id="rId8"/>
    <p:sldId id="263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CE12-C733-4F1F-8B79-CFD6D02D346E}" type="datetimeFigureOut">
              <a:rPr lang="es-ES" smtClean="0"/>
              <a:pPr/>
              <a:t>23/02/2011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D548-5517-4D33-B895-CC1B26DF5DD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CE12-C733-4F1F-8B79-CFD6D02D346E}" type="datetimeFigureOut">
              <a:rPr lang="es-ES" smtClean="0"/>
              <a:pPr/>
              <a:t>23/02/2011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D548-5517-4D33-B895-CC1B26DF5DD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CE12-C733-4F1F-8B79-CFD6D02D346E}" type="datetimeFigureOut">
              <a:rPr lang="es-ES" smtClean="0"/>
              <a:pPr/>
              <a:t>23/02/2011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D548-5517-4D33-B895-CC1B26DF5DD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CE12-C733-4F1F-8B79-CFD6D02D346E}" type="datetimeFigureOut">
              <a:rPr lang="es-ES" smtClean="0"/>
              <a:pPr/>
              <a:t>23/02/2011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D548-5517-4D33-B895-CC1B26DF5DD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CE12-C733-4F1F-8B79-CFD6D02D346E}" type="datetimeFigureOut">
              <a:rPr lang="es-ES" smtClean="0"/>
              <a:pPr/>
              <a:t>23/02/2011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D548-5517-4D33-B895-CC1B26DF5DD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CE12-C733-4F1F-8B79-CFD6D02D346E}" type="datetimeFigureOut">
              <a:rPr lang="es-ES" smtClean="0"/>
              <a:pPr/>
              <a:t>23/02/2011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D548-5517-4D33-B895-CC1B26DF5DD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CE12-C733-4F1F-8B79-CFD6D02D346E}" type="datetimeFigureOut">
              <a:rPr lang="es-ES" smtClean="0"/>
              <a:pPr/>
              <a:t>23/02/2011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D548-5517-4D33-B895-CC1B26DF5DD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CE12-C733-4F1F-8B79-CFD6D02D346E}" type="datetimeFigureOut">
              <a:rPr lang="es-ES" smtClean="0"/>
              <a:pPr/>
              <a:t>23/02/2011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D548-5517-4D33-B895-CC1B26DF5DD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CE12-C733-4F1F-8B79-CFD6D02D346E}" type="datetimeFigureOut">
              <a:rPr lang="es-ES" smtClean="0"/>
              <a:pPr/>
              <a:t>23/02/2011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D548-5517-4D33-B895-CC1B26DF5DD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CE12-C733-4F1F-8B79-CFD6D02D346E}" type="datetimeFigureOut">
              <a:rPr lang="es-ES" smtClean="0"/>
              <a:pPr/>
              <a:t>23/02/2011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D548-5517-4D33-B895-CC1B26DF5DD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CE12-C733-4F1F-8B79-CFD6D02D346E}" type="datetimeFigureOut">
              <a:rPr lang="es-ES" smtClean="0"/>
              <a:pPr/>
              <a:t>23/02/2011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D548-5517-4D33-B895-CC1B26DF5DD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6CE12-C733-4F1F-8B79-CFD6D02D346E}" type="datetimeFigureOut">
              <a:rPr lang="es-ES" smtClean="0"/>
              <a:pPr/>
              <a:t>23/02/2011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DD548-5517-4D33-B895-CC1B26DF5DD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made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5643570" y="6215082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www.iglesiaciudadmeridiana.org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500034" y="1500174"/>
            <a:ext cx="79296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Alzad un cántico de amor,</a:t>
            </a:r>
            <a:br>
              <a:rPr lang="es-E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nombre de Jesús,</a:t>
            </a:r>
            <a:br>
              <a:rPr lang="es-E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dulce, eterno Salvador ;</a:t>
            </a:r>
            <a:br>
              <a:rPr lang="es-E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Cantad con gratitud.</a:t>
            </a:r>
            <a:endParaRPr lang="es-E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o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908" y="0"/>
            <a:ext cx="9286907" cy="685800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5643570" y="6215082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www.iglesiaciudadmeridiana.org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-214346" y="2571744"/>
            <a:ext cx="99298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s-E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h, dulce nombre, (tres veces)</a:t>
            </a:r>
            <a:br>
              <a:rPr lang="es-E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¡El nombre de JESÚS!</a:t>
            </a:r>
            <a:endParaRPr lang="es-E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made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5643570" y="6215082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www.iglesiaciudadmeridiana.org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857224" y="1714488"/>
            <a:ext cx="76438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Jesús tu nombre Salvador,</a:t>
            </a:r>
            <a:br>
              <a:rPr lang="es-E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triste corazón,</a:t>
            </a:r>
            <a:br>
              <a:rPr lang="es-E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luz y vida, paz y amor.</a:t>
            </a:r>
            <a:br>
              <a:rPr lang="es-E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gozo, es redención.</a:t>
            </a:r>
            <a:endParaRPr lang="es-E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o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908" y="0"/>
            <a:ext cx="9286907" cy="685800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5643570" y="6215082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www.iglesiaciudadmeridiana.org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-214346" y="2571744"/>
            <a:ext cx="99298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s-E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h, dulce nombre, (tres veces)</a:t>
            </a:r>
            <a:br>
              <a:rPr lang="es-E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¡El nombre de JESÚS!</a:t>
            </a:r>
            <a:endParaRPr lang="es-E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nombre cla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5643570" y="6215082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www.iglesiaciudadmeridiana.org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428596" y="1571612"/>
            <a:ext cx="85010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Señor, ayúdame a cantar</a:t>
            </a:r>
            <a:br>
              <a:rPr lang="es-E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tu glorioso honor ;</a:t>
            </a:r>
            <a:br>
              <a:rPr lang="es-E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mí moriste en la vil cruz:</a:t>
            </a:r>
            <a:br>
              <a:rPr lang="es-E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Bendito Salvador.</a:t>
            </a:r>
            <a:endParaRPr lang="es-E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o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908" y="0"/>
            <a:ext cx="9286907" cy="685800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5643570" y="6215082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www.iglesiaciudadmeridiana.org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-214346" y="2571744"/>
            <a:ext cx="99298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s-E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h, dulce nombre, (tres veces)</a:t>
            </a:r>
            <a:br>
              <a:rPr lang="es-E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¡El nombre de JESÚS!</a:t>
            </a:r>
            <a:endParaRPr lang="es-E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oscu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5643570" y="6215082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www.iglesiaciudadmeridiana.org</a:t>
            </a:r>
            <a:endParaRPr lang="es-ES" dirty="0"/>
          </a:p>
        </p:txBody>
      </p:sp>
      <p:sp>
        <p:nvSpPr>
          <p:cNvPr id="13" name="12 Rectángulo"/>
          <p:cNvSpPr/>
          <p:nvPr/>
        </p:nvSpPr>
        <p:spPr>
          <a:xfrm>
            <a:off x="0" y="1428736"/>
            <a:ext cx="102870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¡Oh, tierno Amigo y Mediador!</a:t>
            </a:r>
            <a:br>
              <a:rPr lang="es-E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gracia, por la fe,</a:t>
            </a:r>
            <a:br>
              <a:rPr lang="es-E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Tenemos hoy la salvación</a:t>
            </a:r>
            <a:br>
              <a:rPr lang="es-E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 Oh, gloria a tu poder!</a:t>
            </a:r>
            <a:r>
              <a:rPr lang="es-ES" b="1" dirty="0" smtClean="0"/>
              <a:t/>
            </a:r>
            <a:br>
              <a:rPr lang="es-ES" b="1" dirty="0" smtClean="0"/>
            </a:b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o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908" y="0"/>
            <a:ext cx="9286907" cy="685800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5643570" y="6215082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www.iglesiaciudadmeridiana.org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-214346" y="2571744"/>
            <a:ext cx="99298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s-E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h, dulce nombre, (tres veces)</a:t>
            </a:r>
            <a:br>
              <a:rPr lang="es-E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¡El nombre de JESÚS!</a:t>
            </a:r>
            <a:endParaRPr lang="es-E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68</Words>
  <Application>Microsoft Office PowerPoint</Application>
  <PresentationFormat>Presentación en pantalla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María</dc:creator>
  <cp:lastModifiedBy>María</cp:lastModifiedBy>
  <cp:revision>4</cp:revision>
  <dcterms:created xsi:type="dcterms:W3CDTF">2010-06-23T12:25:12Z</dcterms:created>
  <dcterms:modified xsi:type="dcterms:W3CDTF">2011-02-23T09:24:58Z</dcterms:modified>
</cp:coreProperties>
</file>